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84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23" r:id="rId11"/>
    <p:sldId id="2076137120" r:id="rId12"/>
    <p:sldId id="2076137122" r:id="rId13"/>
    <p:sldId id="2076137121" r:id="rId14"/>
    <p:sldId id="5018" r:id="rId15"/>
    <p:sldId id="4989" r:id="rId16"/>
    <p:sldId id="4958" r:id="rId17"/>
    <p:sldId id="2076137124" r:id="rId18"/>
    <p:sldId id="2076137125" r:id="rId19"/>
    <p:sldId id="2076137126" r:id="rId20"/>
    <p:sldId id="2076137133" r:id="rId21"/>
    <p:sldId id="2076137127" r:id="rId22"/>
    <p:sldId id="2076137128" r:id="rId23"/>
    <p:sldId id="2076137129" r:id="rId24"/>
    <p:sldId id="2076137130" r:id="rId25"/>
    <p:sldId id="2076137131" r:id="rId26"/>
    <p:sldId id="2076137132" r:id="rId27"/>
    <p:sldId id="303" r:id="rId28"/>
    <p:sldId id="2076137076" r:id="rId29"/>
    <p:sldId id="2076137077" r:id="rId30"/>
    <p:sldId id="2076137078" r:id="rId31"/>
    <p:sldId id="2076137079" r:id="rId32"/>
    <p:sldId id="2076137080" r:id="rId33"/>
    <p:sldId id="2076137081" r:id="rId34"/>
    <p:sldId id="2076137082" r:id="rId35"/>
    <p:sldId id="2076137083" r:id="rId36"/>
    <p:sldId id="2076137084" r:id="rId37"/>
    <p:sldId id="2076137085" r:id="rId38"/>
    <p:sldId id="2076137086" r:id="rId39"/>
    <p:sldId id="2076137087" r:id="rId40"/>
    <p:sldId id="2076137088" r:id="rId41"/>
    <p:sldId id="2076137089" r:id="rId42"/>
    <p:sldId id="2076137090" r:id="rId43"/>
    <p:sldId id="2076137091" r:id="rId44"/>
    <p:sldId id="2076137092" r:id="rId45"/>
    <p:sldId id="2076137093" r:id="rId46"/>
    <p:sldId id="2076137094" r:id="rId47"/>
    <p:sldId id="2076137095" r:id="rId48"/>
    <p:sldId id="2076137096" r:id="rId49"/>
    <p:sldId id="2076137097" r:id="rId50"/>
    <p:sldId id="2076137098" r:id="rId51"/>
    <p:sldId id="4950" r:id="rId52"/>
    <p:sldId id="4946" r:id="rId53"/>
    <p:sldId id="5031" r:id="rId54"/>
    <p:sldId id="4926" r:id="rId55"/>
    <p:sldId id="5042" r:id="rId56"/>
    <p:sldId id="4928" r:id="rId57"/>
    <p:sldId id="5043" r:id="rId58"/>
    <p:sldId id="4929" r:id="rId59"/>
    <p:sldId id="4930" r:id="rId60"/>
    <p:sldId id="4931" r:id="rId61"/>
    <p:sldId id="4932" r:id="rId62"/>
    <p:sldId id="4956" r:id="rId63"/>
    <p:sldId id="5032" r:id="rId64"/>
    <p:sldId id="5044" r:id="rId65"/>
    <p:sldId id="277" r:id="rId66"/>
    <p:sldId id="278" r:id="rId67"/>
    <p:sldId id="280" r:id="rId68"/>
    <p:sldId id="281" r:id="rId69"/>
    <p:sldId id="282" r:id="rId70"/>
    <p:sldId id="283" r:id="rId71"/>
    <p:sldId id="2076137000" r:id="rId72"/>
    <p:sldId id="2076137001" r:id="rId73"/>
    <p:sldId id="2076137002" r:id="rId74"/>
    <p:sldId id="2076137003" r:id="rId75"/>
    <p:sldId id="2076137004" r:id="rId76"/>
    <p:sldId id="2076137008" r:id="rId77"/>
    <p:sldId id="2076137005" r:id="rId78"/>
    <p:sldId id="2076137006" r:id="rId79"/>
    <p:sldId id="2076137007" r:id="rId80"/>
    <p:sldId id="2076137009" r:id="rId81"/>
    <p:sldId id="2076136952" r:id="rId82"/>
    <p:sldId id="2076137010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23"/>
            <p14:sldId id="2076137120"/>
            <p14:sldId id="2076137122"/>
            <p14:sldId id="2076137121"/>
            <p14:sldId id="5018"/>
            <p14:sldId id="4989"/>
            <p14:sldId id="4958"/>
            <p14:sldId id="2076137124"/>
            <p14:sldId id="2076137125"/>
            <p14:sldId id="2076137126"/>
            <p14:sldId id="2076137133"/>
            <p14:sldId id="2076137127"/>
            <p14:sldId id="2076137128"/>
            <p14:sldId id="2076137129"/>
            <p14:sldId id="2076137130"/>
            <p14:sldId id="2076137131"/>
            <p14:sldId id="2076137132"/>
            <p14:sldId id="303"/>
          </p14:sldIdLst>
        </p14:section>
        <p14:section name="AZ-400 EXAM STRATEGY" id="{5F8DF27E-A1BC-43EC-B8B6-91592F49A686}">
          <p14:sldIdLst>
            <p14:sldId id="2076137076"/>
            <p14:sldId id="2076137077"/>
            <p14:sldId id="2076137078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2076137098"/>
            <p14:sldId id="4950"/>
            <p14:sldId id="4946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  <p14:sldId id="5032"/>
            <p14:sldId id="5044"/>
            <p14:sldId id="277"/>
            <p14:sldId id="278"/>
            <p14:sldId id="280"/>
            <p14:sldId id="281"/>
            <p14:sldId id="282"/>
            <p14:sldId id="283"/>
            <p14:sldId id="2076137000"/>
            <p14:sldId id="2076137001"/>
            <p14:sldId id="2076137002"/>
            <p14:sldId id="2076137003"/>
            <p14:sldId id="2076137004"/>
            <p14:sldId id="2076137008"/>
            <p14:sldId id="2076137005"/>
            <p14:sldId id="2076137006"/>
            <p14:sldId id="2076137007"/>
            <p14:sldId id="2076137009"/>
            <p14:sldId id="2076136952"/>
            <p14:sldId id="2076137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386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60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12/16/2020 9:21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12/16/2020 9:21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12/16/2020 9:21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12/16/2020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78D1-E580-4AFA-9645-0210180F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15EDF-2F32-47B0-B93B-0A8AB54E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15A3-5B84-4745-AE8E-D01A7C84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DBA4-7B8F-4603-941F-B540C814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F91AB-DF02-4719-A673-3B0B4A84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1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78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4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88" r:id="rId7"/>
    <p:sldLayoutId id="2147483689" r:id="rId8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2" r:id="rId15"/>
    <p:sldLayoutId id="2147483693" r:id="rId1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Azure DevOps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 an SRE Strategy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105362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05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 a Security and Compliance Plan</a:t>
            </a:r>
          </a:p>
        </p:txBody>
      </p:sp>
    </p:spTree>
    <p:extLst>
      <p:ext uri="{BB962C8B-B14F-4D97-AF65-F5344CB8AC3E}">
        <p14:creationId xmlns:p14="http://schemas.microsoft.com/office/powerpoint/2010/main" val="183478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1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A2360-6359-4DBA-9A49-7DF447FE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0" y="27051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521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105614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30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56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079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SRE strategy (5-10%)</a:t>
            </a:r>
          </a:p>
          <a:p>
            <a:r>
              <a:rPr lang="en-US" dirty="0"/>
              <a:t>Develop a security &amp; compliance plan (10-15%)</a:t>
            </a:r>
          </a:p>
          <a:p>
            <a:r>
              <a:rPr lang="en-US" dirty="0"/>
              <a:t>Manage source control (10-15%)</a:t>
            </a:r>
          </a:p>
          <a:p>
            <a:r>
              <a:rPr lang="en-US" dirty="0"/>
              <a:t>Develop an instrumentation strategy (5-10%)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implement CI pipelines (20-25%)</a:t>
            </a:r>
          </a:p>
          <a:p>
            <a:r>
              <a:rPr lang="en-US" dirty="0"/>
              <a:t>Define and implement a CD/RM strategy (10-15%)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timw.info/az400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529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25778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FFFF0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6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FFFF0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FFFF0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142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ID</a:t>
            </a: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41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FFFF0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3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 err="1">
                <a:solidFill>
                  <a:srgbClr val="FFFF00"/>
                </a:solidFill>
              </a:rPr>
              <a:t>asdf</a:t>
            </a:r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72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9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cleared the AZ-400 exam on 11 April 2020</a:t>
            </a:r>
          </a:p>
          <a:p>
            <a:pPr lvl="1"/>
            <a:r>
              <a:rPr lang="en-US" dirty="0"/>
              <a:t>timw.info/</a:t>
            </a:r>
            <a:r>
              <a:rPr lang="en-US" dirty="0" err="1"/>
              <a:t>qyf</a:t>
            </a:r>
            <a:endParaRPr lang="en-US" dirty="0"/>
          </a:p>
          <a:p>
            <a:r>
              <a:rPr lang="en-US" dirty="0"/>
              <a:t>I have studied the major AZ-400 practice exams</a:t>
            </a:r>
          </a:p>
          <a:p>
            <a:pPr lvl="1"/>
            <a:r>
              <a:rPr lang="en-US" dirty="0" err="1"/>
              <a:t>MeasureUp</a:t>
            </a:r>
            <a:endParaRPr lang="en-US" dirty="0"/>
          </a:p>
          <a:p>
            <a:pPr lvl="1"/>
            <a:r>
              <a:rPr lang="en-US" dirty="0" err="1"/>
              <a:t>WhizLabs</a:t>
            </a:r>
            <a:endParaRPr lang="en-US" dirty="0"/>
          </a:p>
          <a:p>
            <a:r>
              <a:rPr lang="en-US" dirty="0"/>
              <a:t>I have distilled the subject down to the essential elements covered on the AZ-400 exam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95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32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65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34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075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656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5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9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12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14252</TotalTime>
  <Words>1705</Words>
  <Application>Microsoft Office PowerPoint</Application>
  <PresentationFormat>On-screen Show (16:9)</PresentationFormat>
  <Paragraphs>288</Paragraphs>
  <Slides>79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93" baseType="lpstr">
      <vt:lpstr>Arial</vt:lpstr>
      <vt:lpstr>Calibri</vt:lpstr>
      <vt:lpstr>Gotham Medium</vt:lpstr>
      <vt:lpstr>Segoe UI</vt:lpstr>
      <vt:lpstr>Segoe UI (Body)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Azure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DevOps Engineer Expert Certification</vt:lpstr>
      <vt:lpstr>Tim's Suggested Certification Strategy</vt:lpstr>
      <vt:lpstr>Develop an SRE Strategy</vt:lpstr>
      <vt:lpstr>Azure AD Identity</vt:lpstr>
      <vt:lpstr>Azure Automation DSC</vt:lpstr>
      <vt:lpstr>Docker Container Development Process</vt:lpstr>
      <vt:lpstr>Helm, ACR, and AKS</vt:lpstr>
      <vt:lpstr>Develop a Security and Compliance Plan</vt:lpstr>
      <vt:lpstr>Continuous Security Validation</vt:lpstr>
      <vt:lpstr>Azure Management Scopes</vt:lpstr>
      <vt:lpstr>Manage Source Control</vt:lpstr>
      <vt:lpstr>GitHub Workflow</vt:lpstr>
      <vt:lpstr>Feature Branching and Merging</vt:lpstr>
      <vt:lpstr>Thank you!</vt:lpstr>
      <vt:lpstr>Exam AZ-400 Exam Strategy </vt:lpstr>
      <vt:lpstr> </vt:lpstr>
      <vt:lpstr>Preparing for Online Testing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Thank you!</vt:lpstr>
      <vt:lpstr>Exam AZ-400 Exam Strategy </vt:lpstr>
      <vt:lpstr> 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Preparing for Online Testing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233</cp:revision>
  <dcterms:created xsi:type="dcterms:W3CDTF">2015-09-28T19:52:00Z</dcterms:created>
  <dcterms:modified xsi:type="dcterms:W3CDTF">2020-12-16T15:32:47Z</dcterms:modified>
</cp:coreProperties>
</file>